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9" r:id="rId4"/>
    <p:sldId id="281" r:id="rId5"/>
    <p:sldId id="282" r:id="rId6"/>
    <p:sldId id="283" r:id="rId7"/>
    <p:sldId id="284" r:id="rId8"/>
    <p:sldId id="285" r:id="rId9"/>
    <p:sldId id="293" r:id="rId10"/>
    <p:sldId id="286" r:id="rId11"/>
    <p:sldId id="287" r:id="rId12"/>
    <p:sldId id="288" r:id="rId13"/>
    <p:sldId id="289" r:id="rId14"/>
    <p:sldId id="290" r:id="rId15"/>
    <p:sldId id="291" r:id="rId16"/>
    <p:sldId id="280" r:id="rId1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B92D14"/>
    <a:srgbClr val="35759D"/>
    <a:srgbClr val="35B19D"/>
    <a:srgbClr val="000000"/>
    <a:srgbClr val="E8E8E8"/>
    <a:srgbClr val="7BA5F9"/>
    <a:srgbClr val="3333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536" autoAdjust="0"/>
    <p:restoredTop sz="95596" autoAdjust="0"/>
  </p:normalViewPr>
  <p:slideViewPr>
    <p:cSldViewPr>
      <p:cViewPr>
        <p:scale>
          <a:sx n="70" d="100"/>
          <a:sy n="70" d="100"/>
        </p:scale>
        <p:origin x="-1954" y="-4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FD03E37-2D91-45EF-B0EA-27CBF313DA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67420-768A-4EA2-8051-7466042D7228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10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11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12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15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16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C5296F-B697-43E0-9AAE-3D85E0F8CEBF}" type="slidenum">
              <a:rPr lang="en-US"/>
              <a:pPr/>
              <a:t>2</a:t>
            </a:fld>
            <a:endParaRPr lang="en-US"/>
          </a:p>
        </p:txBody>
      </p:sp>
      <p:sp>
        <p:nvSpPr>
          <p:cNvPr id="1126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3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6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7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8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2CCEB9-49F6-4CC5-B5C8-9462B95143FF}" type="slidenum">
              <a:rPr lang="en-US"/>
              <a:pPr/>
              <a:t>9</a:t>
            </a:fld>
            <a:endParaRPr lang="en-US"/>
          </a:p>
        </p:txBody>
      </p:sp>
      <p:sp>
        <p:nvSpPr>
          <p:cNvPr id="1105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5334000"/>
            <a:ext cx="7772400" cy="704850"/>
          </a:xfrm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867400"/>
            <a:ext cx="7772400" cy="533400"/>
          </a:xfrm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400800" y="1417638"/>
            <a:ext cx="1828800" cy="5211762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914400" y="1417638"/>
            <a:ext cx="5334000" cy="5211762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9144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417638"/>
            <a:ext cx="73152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başlık stili için tıklatın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38400"/>
            <a:ext cx="7315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19100" y="719138"/>
            <a:ext cx="6215063" cy="762000"/>
          </a:xfrm>
          <a:effectLst>
            <a:outerShdw dist="17961" dir="2700000" algn="ctr" rotWithShape="0">
              <a:srgbClr val="333333"/>
            </a:outerShdw>
          </a:effectLst>
        </p:spPr>
        <p:txBody>
          <a:bodyPr/>
          <a:lstStyle/>
          <a:p>
            <a:pPr algn="l"/>
            <a:r>
              <a:rPr lang="tr-TR" sz="4600" dirty="0" smtClean="0"/>
              <a:t>Satıyorum.com</a:t>
            </a:r>
            <a:endParaRPr lang="ru-RU" sz="4600" dirty="0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47675" y="1352550"/>
            <a:ext cx="2895600" cy="485775"/>
          </a:xfrm>
          <a:effectLst>
            <a:outerShdw dist="17961" dir="2700000" algn="ctr" rotWithShape="0">
              <a:srgbClr val="333333"/>
            </a:outerShdw>
          </a:effectLst>
        </p:spPr>
        <p:txBody>
          <a:bodyPr/>
          <a:lstStyle/>
          <a:p>
            <a:pPr algn="l"/>
            <a:r>
              <a:rPr lang="tr-TR" sz="2600" dirty="0" smtClean="0"/>
              <a:t>İlyas ÖZKAYA</a:t>
            </a:r>
            <a:endParaRPr lang="ru-RU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8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599838"/>
            <a:ext cx="7000875" cy="3644036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sngl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452860"/>
            <a:ext cx="7000875" cy="393799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10df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452860"/>
            <a:ext cx="7000875" cy="393799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3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602514"/>
            <a:ext cx="7000875" cy="363868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5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2033271"/>
            <a:ext cx="7000875" cy="2777171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ekl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802196"/>
            <a:ext cx="7000875" cy="323932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5852" y="1928802"/>
            <a:ext cx="6934200" cy="4267200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tr-TR" sz="4000" dirty="0" smtClean="0">
                <a:solidFill>
                  <a:schemeClr val="bg1"/>
                </a:solidFill>
                <a:latin typeface="Arial Black" pitchFamily="34" charset="0"/>
              </a:rPr>
              <a:t>DİNLEDİĞİNİZ İÇİN             TEŞEKKÜRLER</a:t>
            </a:r>
          </a:p>
          <a:p>
            <a:pPr>
              <a:lnSpc>
                <a:spcPct val="80000"/>
              </a:lnSpc>
              <a:buNone/>
            </a:pPr>
            <a:endParaRPr lang="tr-TR" sz="4000" dirty="0">
              <a:solidFill>
                <a:schemeClr val="bg1"/>
              </a:solidFill>
              <a:latin typeface="Arial Black" pitchFamily="34" charset="0"/>
            </a:endParaRPr>
          </a:p>
          <a:p>
            <a:pPr>
              <a:lnSpc>
                <a:spcPct val="80000"/>
              </a:lnSpc>
              <a:buNone/>
            </a:pPr>
            <a:endParaRPr lang="tr-TR" sz="40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>
              <a:lnSpc>
                <a:spcPct val="80000"/>
              </a:lnSpc>
              <a:buNone/>
            </a:pPr>
            <a:r>
              <a:rPr lang="tr-TR" sz="4000" dirty="0">
                <a:solidFill>
                  <a:schemeClr val="bg1"/>
                </a:solidFill>
                <a:latin typeface="Arial Black" pitchFamily="34" charset="0"/>
              </a:rPr>
              <a:t>	</a:t>
            </a:r>
            <a:r>
              <a:rPr lang="tr-TR" sz="4000" dirty="0" smtClean="0">
                <a:solidFill>
                  <a:schemeClr val="bg1"/>
                </a:solidFill>
                <a:latin typeface="Arial Black" pitchFamily="34" charset="0"/>
              </a:rPr>
              <a:t>				</a:t>
            </a:r>
            <a:r>
              <a:rPr lang="tr-TR" sz="30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İLYAS ÖZKAYA</a:t>
            </a:r>
            <a:endParaRPr lang="en-US" sz="3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315200" cy="715963"/>
          </a:xfrm>
        </p:spPr>
        <p:txBody>
          <a:bodyPr/>
          <a:lstStyle/>
          <a:p>
            <a:r>
              <a:rPr lang="tr-TR" sz="4500" dirty="0" smtClean="0">
                <a:solidFill>
                  <a:schemeClr val="bg1"/>
                </a:solidFill>
              </a:rPr>
              <a:t>C# MVC Projesi</a:t>
            </a:r>
            <a:endParaRPr lang="ru-RU" sz="4500" dirty="0">
              <a:solidFill>
                <a:schemeClr val="bg1"/>
              </a:solidFill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1538" y="2357430"/>
            <a:ext cx="6929486" cy="3000396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tr-TR" sz="4000" dirty="0" smtClean="0"/>
              <a:t>Proje danışmanı </a:t>
            </a:r>
          </a:p>
          <a:p>
            <a:pPr>
              <a:lnSpc>
                <a:spcPct val="80000"/>
              </a:lnSpc>
              <a:buNone/>
            </a:pPr>
            <a:endParaRPr lang="tr-TR" sz="4000" dirty="0" smtClean="0"/>
          </a:p>
          <a:p>
            <a:pPr>
              <a:lnSpc>
                <a:spcPct val="80000"/>
              </a:lnSpc>
              <a:buNone/>
            </a:pPr>
            <a:endParaRPr lang="tr-TR" sz="4000" dirty="0"/>
          </a:p>
          <a:p>
            <a:pPr>
              <a:lnSpc>
                <a:spcPct val="80000"/>
              </a:lnSpc>
              <a:buNone/>
            </a:pPr>
            <a:r>
              <a:rPr lang="tr-TR" sz="4000" dirty="0" smtClean="0"/>
              <a:t>		</a:t>
            </a:r>
            <a:r>
              <a:rPr lang="tr-TR" sz="6000" b="1" dirty="0" smtClean="0">
                <a:latin typeface="Algerian" pitchFamily="82" charset="0"/>
              </a:rPr>
              <a:t>ERKAN HOYMAN</a:t>
            </a:r>
            <a:endParaRPr lang="ru-RU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tr-TR" sz="4000" dirty="0" smtClean="0">
                <a:solidFill>
                  <a:srgbClr val="4D4D4D"/>
                </a:solidFill>
              </a:rPr>
              <a:t>Kullanılan programlar</a:t>
            </a:r>
            <a:endParaRPr lang="en-US" sz="4000" dirty="0">
              <a:solidFill>
                <a:srgbClr val="4D4D4D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30363"/>
            <a:ext cx="69342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Visual</a:t>
            </a:r>
            <a:r>
              <a:rPr lang="tr-TR" altLang="ko-KR" sz="1800" dirty="0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studio</a:t>
            </a:r>
            <a:r>
              <a:rPr lang="tr-TR" altLang="ko-KR" sz="1800" dirty="0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 2017</a:t>
            </a:r>
          </a:p>
          <a:p>
            <a:pPr>
              <a:lnSpc>
                <a:spcPct val="80000"/>
              </a:lnSpc>
            </a:pPr>
            <a:endParaRPr lang="tr-TR" altLang="ko-KR" sz="1800" dirty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tr-TR" altLang="ko-KR" sz="1800" dirty="0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SQL Server 2017</a:t>
            </a:r>
            <a:endParaRPr lang="en-US" altLang="ko-KR" sz="1800" dirty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  <a:buNone/>
            </a:pPr>
            <a:r>
              <a:rPr lang="tr-TR" sz="4000" dirty="0" smtClean="0">
                <a:solidFill>
                  <a:srgbClr val="4D4D4D"/>
                </a:solidFill>
                <a:latin typeface="+mj-lt"/>
                <a:ea typeface="+mj-ea"/>
                <a:cs typeface="+mj-cs"/>
              </a:rPr>
              <a:t>Kullanılan teknolojiler</a:t>
            </a:r>
          </a:p>
          <a:p>
            <a:pPr>
              <a:lnSpc>
                <a:spcPct val="80000"/>
              </a:lnSpc>
              <a:buNone/>
            </a:pPr>
            <a:endParaRPr lang="tr-TR" sz="4000" dirty="0" smtClean="0">
              <a:solidFill>
                <a:srgbClr val="4D4D4D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</a:pPr>
            <a:r>
              <a:rPr lang="tr-TR" altLang="ko-KR" sz="1800" dirty="0" err="1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Asp</a:t>
            </a:r>
            <a:r>
              <a:rPr lang="tr-TR" altLang="ko-KR" sz="1800" dirty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 .NET </a:t>
            </a:r>
            <a:r>
              <a:rPr lang="tr-TR" altLang="ko-KR" sz="1800" dirty="0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MVC</a:t>
            </a:r>
          </a:p>
          <a:p>
            <a:pPr>
              <a:lnSpc>
                <a:spcPct val="80000"/>
              </a:lnSpc>
            </a:pP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Bootstrap</a:t>
            </a:r>
            <a:endParaRPr lang="tr-TR" altLang="ko-KR" sz="1800" dirty="0" smtClean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Ajax</a:t>
            </a:r>
            <a:endParaRPr lang="tr-TR" altLang="ko-KR" sz="1800" dirty="0" smtClean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Entity</a:t>
            </a:r>
            <a:r>
              <a:rPr lang="tr-TR" altLang="ko-KR" sz="1800" dirty="0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 </a:t>
            </a: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framework</a:t>
            </a:r>
            <a:endParaRPr lang="tr-TR" altLang="ko-KR" sz="1800" dirty="0" smtClean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tr-TR" altLang="ko-KR" sz="1800" dirty="0" err="1" smtClean="0">
                <a:solidFill>
                  <a:srgbClr val="4D4D4D"/>
                </a:solidFill>
                <a:latin typeface="Verdana" pitchFamily="34" charset="0"/>
                <a:ea typeface="굴림" charset="-127"/>
              </a:rPr>
              <a:t>Linq</a:t>
            </a:r>
            <a:endParaRPr lang="tr-TR" altLang="ko-KR" sz="1800" dirty="0" smtClean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1800" dirty="0">
              <a:solidFill>
                <a:srgbClr val="4D4D4D"/>
              </a:solidFill>
              <a:latin typeface="Verdana" pitchFamily="34" charset="0"/>
              <a:ea typeface="굴림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6934200" cy="715963"/>
          </a:xfrm>
        </p:spPr>
        <p:txBody>
          <a:bodyPr/>
          <a:lstStyle/>
          <a:p>
            <a:r>
              <a:rPr lang="tr-TR" sz="4000" dirty="0" smtClean="0">
                <a:solidFill>
                  <a:srgbClr val="4D4D4D"/>
                </a:solidFill>
              </a:rPr>
              <a:t>Kullanılan kütüphaneler</a:t>
            </a:r>
            <a:endParaRPr lang="en-US" sz="4000" dirty="0">
              <a:solidFill>
                <a:srgbClr val="4D4D4D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30363"/>
            <a:ext cx="69342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tr-TR" sz="1800" dirty="0" smtClean="0">
                <a:solidFill>
                  <a:srgbClr val="4D4D4D"/>
                </a:solidFill>
              </a:rPr>
              <a:t>Microsoft.</a:t>
            </a:r>
            <a:r>
              <a:rPr lang="tr-TR" sz="1800" dirty="0" err="1" smtClean="0">
                <a:solidFill>
                  <a:srgbClr val="4D4D4D"/>
                </a:solidFill>
              </a:rPr>
              <a:t>AspNet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b="1" dirty="0" err="1" smtClean="0">
                <a:solidFill>
                  <a:srgbClr val="4D4D4D"/>
                </a:solidFill>
              </a:rPr>
              <a:t>SignalR</a:t>
            </a:r>
            <a:endParaRPr lang="tr-TR" sz="1800" b="1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smtClean="0">
                <a:solidFill>
                  <a:srgbClr val="4D4D4D"/>
                </a:solidFill>
              </a:rPr>
              <a:t>Microsoft.</a:t>
            </a:r>
            <a:r>
              <a:rPr lang="tr-TR" sz="1800" dirty="0" err="1" smtClean="0">
                <a:solidFill>
                  <a:srgbClr val="4D4D4D"/>
                </a:solidFill>
              </a:rPr>
              <a:t>AspNet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b="1" dirty="0" err="1" smtClean="0">
                <a:solidFill>
                  <a:srgbClr val="4D4D4D"/>
                </a:solidFill>
              </a:rPr>
              <a:t>SignalR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b="1" dirty="0" err="1" smtClean="0">
                <a:solidFill>
                  <a:srgbClr val="4D4D4D"/>
                </a:solidFill>
              </a:rPr>
              <a:t>Hubs</a:t>
            </a:r>
            <a:endParaRPr lang="tr-TR" sz="1800" b="1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  <a:buNone/>
            </a:pP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Diagnostics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Collections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Concurrent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smtClean="0">
                <a:solidFill>
                  <a:srgbClr val="4D4D4D"/>
                </a:solidFill>
              </a:rPr>
              <a:t>Microsoft.</a:t>
            </a:r>
            <a:r>
              <a:rPr lang="tr-TR" sz="1800" dirty="0" err="1" smtClean="0">
                <a:solidFill>
                  <a:srgbClr val="4D4D4D"/>
                </a:solidFill>
              </a:rPr>
              <a:t>AspNet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Identity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smtClean="0">
                <a:solidFill>
                  <a:srgbClr val="4D4D4D"/>
                </a:solidFill>
              </a:rPr>
              <a:t>Microsoft.</a:t>
            </a:r>
            <a:r>
              <a:rPr lang="tr-TR" sz="1800" dirty="0" err="1" smtClean="0">
                <a:solidFill>
                  <a:srgbClr val="4D4D4D"/>
                </a:solidFill>
              </a:rPr>
              <a:t>Owin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Security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Linq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Collection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Generic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.Net</a:t>
            </a: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.Net.Mail</a:t>
            </a: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Threading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Tasks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r>
              <a:rPr lang="tr-TR" sz="1800" dirty="0" err="1" smtClean="0">
                <a:solidFill>
                  <a:srgbClr val="4D4D4D"/>
                </a:solidFill>
              </a:rPr>
              <a:t>System</a:t>
            </a:r>
            <a:r>
              <a:rPr lang="tr-TR" sz="1800" dirty="0" smtClean="0">
                <a:solidFill>
                  <a:srgbClr val="4D4D4D"/>
                </a:solidFill>
              </a:rPr>
              <a:t>.IO</a:t>
            </a:r>
          </a:p>
          <a:p>
            <a:pPr>
              <a:lnSpc>
                <a:spcPct val="80000"/>
              </a:lnSpc>
            </a:pPr>
            <a:r>
              <a:rPr lang="tr-TR" sz="1800" dirty="0" smtClean="0">
                <a:solidFill>
                  <a:srgbClr val="4D4D4D"/>
                </a:solidFill>
              </a:rPr>
              <a:t>Microsoft.</a:t>
            </a:r>
            <a:r>
              <a:rPr lang="tr-TR" sz="1800" dirty="0" err="1" smtClean="0">
                <a:solidFill>
                  <a:srgbClr val="4D4D4D"/>
                </a:solidFill>
              </a:rPr>
              <a:t>AspNet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Identity</a:t>
            </a:r>
            <a:r>
              <a:rPr lang="tr-TR" sz="1800" dirty="0" smtClean="0">
                <a:solidFill>
                  <a:srgbClr val="4D4D4D"/>
                </a:solidFill>
              </a:rPr>
              <a:t>.</a:t>
            </a:r>
            <a:r>
              <a:rPr lang="tr-TR" sz="1800" dirty="0" err="1" smtClean="0">
                <a:solidFill>
                  <a:srgbClr val="4D4D4D"/>
                </a:solidFill>
              </a:rPr>
              <a:t>EntityFramework</a:t>
            </a:r>
            <a:endParaRPr lang="tr-TR" sz="1800" dirty="0" smtClean="0">
              <a:solidFill>
                <a:srgbClr val="4D4D4D"/>
              </a:solidFill>
            </a:endParaRPr>
          </a:p>
          <a:p>
            <a:pPr>
              <a:lnSpc>
                <a:spcPct val="80000"/>
              </a:lnSpc>
            </a:pPr>
            <a:endParaRPr lang="en-US" sz="1800" dirty="0">
              <a:solidFill>
                <a:srgbClr val="4D4D4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İçerik Yer Tutucusu" descr="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794" y="1357298"/>
            <a:ext cx="7000875" cy="428628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594817"/>
            <a:ext cx="7000875" cy="365407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4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3119" y="214313"/>
            <a:ext cx="6712262" cy="641508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7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648425"/>
            <a:ext cx="7000875" cy="354686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İçerik Yer Tutucusu" descr="6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8813" y="1548628"/>
            <a:ext cx="7000875" cy="374645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point-template">
  <a:themeElements>
    <a:clrScheme name="">
      <a:dk1>
        <a:srgbClr val="FFFFFF"/>
      </a:dk1>
      <a:lt1>
        <a:srgbClr val="FFFFFF"/>
      </a:lt1>
      <a:dk2>
        <a:srgbClr val="FFFFFF"/>
      </a:dk2>
      <a:lt2>
        <a:srgbClr val="05224C"/>
      </a:lt2>
      <a:accent1>
        <a:srgbClr val="0759BD"/>
      </a:accent1>
      <a:accent2>
        <a:srgbClr val="0691FF"/>
      </a:accent2>
      <a:accent3>
        <a:srgbClr val="FFFFFF"/>
      </a:accent3>
      <a:accent4>
        <a:srgbClr val="DADADA"/>
      </a:accent4>
      <a:accent5>
        <a:srgbClr val="AAB5DB"/>
      </a:accent5>
      <a:accent6>
        <a:srgbClr val="0583E7"/>
      </a:accent6>
      <a:hlink>
        <a:srgbClr val="06CAE7"/>
      </a:hlink>
      <a:folHlink>
        <a:srgbClr val="FFFFFF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65</TotalTime>
  <Words>62</Words>
  <Application>Microsoft Office PowerPoint</Application>
  <PresentationFormat>Ekran Gösterisi (4:3)</PresentationFormat>
  <Paragraphs>54</Paragraphs>
  <Slides>16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Arial</vt:lpstr>
      <vt:lpstr>Microsoft Sans Serif</vt:lpstr>
      <vt:lpstr>Verdana</vt:lpstr>
      <vt:lpstr>굴림</vt:lpstr>
      <vt:lpstr>Times New Roman</vt:lpstr>
      <vt:lpstr>powerpoint-template</vt:lpstr>
      <vt:lpstr>Satıyorum.com</vt:lpstr>
      <vt:lpstr>C# MVC Projesi</vt:lpstr>
      <vt:lpstr>Kullanılan programlar</vt:lpstr>
      <vt:lpstr>Kullanılan kütüphaneler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Satıyorum.com</dc:title>
  <dc:creator>ilyas</dc:creator>
  <cp:lastModifiedBy>ilyas</cp:lastModifiedBy>
  <cp:revision>7</cp:revision>
  <dcterms:created xsi:type="dcterms:W3CDTF">2019-03-25T09:44:51Z</dcterms:created>
  <dcterms:modified xsi:type="dcterms:W3CDTF">2019-03-25T10:50:23Z</dcterms:modified>
</cp:coreProperties>
</file>